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13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411692" y="2064809"/>
            <a:ext cx="6034617" cy="61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1842558" y="3495677"/>
            <a:ext cx="7802033" cy="154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-1300692" y="2009777"/>
            <a:ext cx="7802033" cy="4514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342900" y="2133601"/>
            <a:ext cx="3028950" cy="6034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3486150" y="2133601"/>
            <a:ext cx="3028950" cy="6034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342900" y="2899833"/>
            <a:ext cx="3030141" cy="5268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3483769" y="2046817"/>
            <a:ext cx="3031331" cy="853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3483769" y="2899833"/>
            <a:ext cx="3031331" cy="5268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2681287" y="364067"/>
            <a:ext cx="3833813" cy="7804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342900" y="1913467"/>
            <a:ext cx="2256235" cy="6254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 t="-9999" b="-9999"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Usuario de Windows</cp:lastModifiedBy>
  <cp:revision>1</cp:revision>
  <dcterms:modified xsi:type="dcterms:W3CDTF">2019-07-12T18:14:37Z</dcterms:modified>
</cp:coreProperties>
</file>